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91" r:id="rId5"/>
    <p:sldId id="377" r:id="rId6"/>
    <p:sldId id="383" r:id="rId7"/>
    <p:sldId id="402" r:id="rId8"/>
    <p:sldId id="384" r:id="rId9"/>
    <p:sldId id="399" r:id="rId10"/>
    <p:sldId id="400" r:id="rId11"/>
    <p:sldId id="401" r:id="rId12"/>
    <p:sldId id="385" r:id="rId13"/>
    <p:sldId id="387" r:id="rId14"/>
    <p:sldId id="388" r:id="rId15"/>
    <p:sldId id="389" r:id="rId16"/>
    <p:sldId id="390" r:id="rId17"/>
    <p:sldId id="394" r:id="rId18"/>
    <p:sldId id="397" r:id="rId19"/>
    <p:sldId id="395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F00"/>
    <a:srgbClr val="000644"/>
    <a:srgbClr val="B8A1FF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A7D346-D0FA-4784-B656-5E31153EF443}" v="2" dt="2023-10-23T10:34:18.045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61A7D346-D0FA-4784-B656-5E31153EF443}"/>
    <pc:docChg chg="undo custSel addSld delSld modSld sldOrd">
      <pc:chgData name="Stijn Weijermars" userId="2933e1d2-70ff-47b3-ad61-d61e32fda646" providerId="ADAL" clId="{61A7D346-D0FA-4784-B656-5E31153EF443}" dt="2023-10-23T10:43:05.288" v="318"/>
      <pc:docMkLst>
        <pc:docMk/>
      </pc:docMkLst>
      <pc:sldChg chg="modSp mod">
        <pc:chgData name="Stijn Weijermars" userId="2933e1d2-70ff-47b3-ad61-d61e32fda646" providerId="ADAL" clId="{61A7D346-D0FA-4784-B656-5E31153EF443}" dt="2023-10-23T10:42:38.379" v="316" actId="1076"/>
        <pc:sldMkLst>
          <pc:docMk/>
          <pc:sldMk cId="1058433591" sldId="291"/>
        </pc:sldMkLst>
        <pc:spChg chg="mod">
          <ac:chgData name="Stijn Weijermars" userId="2933e1d2-70ff-47b3-ad61-d61e32fda646" providerId="ADAL" clId="{61A7D346-D0FA-4784-B656-5E31153EF443}" dt="2023-10-23T10:42:33.547" v="315" actId="20577"/>
          <ac:spMkLst>
            <pc:docMk/>
            <pc:sldMk cId="1058433591" sldId="291"/>
            <ac:spMk id="7" creationId="{00000000-0000-0000-0000-000000000000}"/>
          </ac:spMkLst>
        </pc:spChg>
        <pc:spChg chg="mod">
          <ac:chgData name="Stijn Weijermars" userId="2933e1d2-70ff-47b3-ad61-d61e32fda646" providerId="ADAL" clId="{61A7D346-D0FA-4784-B656-5E31153EF443}" dt="2023-10-23T10:26:55.734" v="2" actId="20577"/>
          <ac:spMkLst>
            <pc:docMk/>
            <pc:sldMk cId="1058433591" sldId="291"/>
            <ac:spMk id="8" creationId="{00000000-0000-0000-0000-000000000000}"/>
          </ac:spMkLst>
        </pc:spChg>
        <pc:picChg chg="mod">
          <ac:chgData name="Stijn Weijermars" userId="2933e1d2-70ff-47b3-ad61-d61e32fda646" providerId="ADAL" clId="{61A7D346-D0FA-4784-B656-5E31153EF443}" dt="2023-10-23T10:42:38.379" v="316" actId="1076"/>
          <ac:picMkLst>
            <pc:docMk/>
            <pc:sldMk cId="1058433591" sldId="291"/>
            <ac:picMk id="2" creationId="{FEE49F58-8DC9-45D0-9B2C-CFCBB431AFF4}"/>
          </ac:picMkLst>
        </pc:picChg>
      </pc:sldChg>
      <pc:sldChg chg="del">
        <pc:chgData name="Stijn Weijermars" userId="2933e1d2-70ff-47b3-ad61-d61e32fda646" providerId="ADAL" clId="{61A7D346-D0FA-4784-B656-5E31153EF443}" dt="2023-10-23T10:26:49.992" v="1" actId="47"/>
        <pc:sldMkLst>
          <pc:docMk/>
          <pc:sldMk cId="368785613" sldId="359"/>
        </pc:sldMkLst>
      </pc:sldChg>
      <pc:sldChg chg="del">
        <pc:chgData name="Stijn Weijermars" userId="2933e1d2-70ff-47b3-ad61-d61e32fda646" providerId="ADAL" clId="{61A7D346-D0FA-4784-B656-5E31153EF443}" dt="2023-10-23T10:26:58.927" v="3" actId="47"/>
        <pc:sldMkLst>
          <pc:docMk/>
          <pc:sldMk cId="165083076" sldId="374"/>
        </pc:sldMkLst>
      </pc:sldChg>
      <pc:sldChg chg="del">
        <pc:chgData name="Stijn Weijermars" userId="2933e1d2-70ff-47b3-ad61-d61e32fda646" providerId="ADAL" clId="{61A7D346-D0FA-4784-B656-5E31153EF443}" dt="2023-10-23T10:26:59.523" v="4" actId="47"/>
        <pc:sldMkLst>
          <pc:docMk/>
          <pc:sldMk cId="2239831296" sldId="375"/>
        </pc:sldMkLst>
      </pc:sldChg>
      <pc:sldChg chg="del">
        <pc:chgData name="Stijn Weijermars" userId="2933e1d2-70ff-47b3-ad61-d61e32fda646" providerId="ADAL" clId="{61A7D346-D0FA-4784-B656-5E31153EF443}" dt="2023-10-23T10:27:00.229" v="5" actId="47"/>
        <pc:sldMkLst>
          <pc:docMk/>
          <pc:sldMk cId="2894419561" sldId="376"/>
        </pc:sldMkLst>
      </pc:sldChg>
      <pc:sldChg chg="del">
        <pc:chgData name="Stijn Weijermars" userId="2933e1d2-70ff-47b3-ad61-d61e32fda646" providerId="ADAL" clId="{61A7D346-D0FA-4784-B656-5E31153EF443}" dt="2023-10-23T10:27:11.413" v="6" actId="47"/>
        <pc:sldMkLst>
          <pc:docMk/>
          <pc:sldMk cId="1832486632" sldId="378"/>
        </pc:sldMkLst>
      </pc:sldChg>
      <pc:sldChg chg="del">
        <pc:chgData name="Stijn Weijermars" userId="2933e1d2-70ff-47b3-ad61-d61e32fda646" providerId="ADAL" clId="{61A7D346-D0FA-4784-B656-5E31153EF443}" dt="2023-10-23T10:27:16.703" v="7" actId="47"/>
        <pc:sldMkLst>
          <pc:docMk/>
          <pc:sldMk cId="2917626199" sldId="379"/>
        </pc:sldMkLst>
      </pc:sldChg>
      <pc:sldChg chg="del">
        <pc:chgData name="Stijn Weijermars" userId="2933e1d2-70ff-47b3-ad61-d61e32fda646" providerId="ADAL" clId="{61A7D346-D0FA-4784-B656-5E31153EF443}" dt="2023-10-23T10:27:27.414" v="8" actId="47"/>
        <pc:sldMkLst>
          <pc:docMk/>
          <pc:sldMk cId="1357631818" sldId="382"/>
        </pc:sldMkLst>
      </pc:sldChg>
      <pc:sldChg chg="modSp mod">
        <pc:chgData name="Stijn Weijermars" userId="2933e1d2-70ff-47b3-ad61-d61e32fda646" providerId="ADAL" clId="{61A7D346-D0FA-4784-B656-5E31153EF443}" dt="2023-10-23T10:30:53.600" v="10" actId="20577"/>
        <pc:sldMkLst>
          <pc:docMk/>
          <pc:sldMk cId="3992267491" sldId="384"/>
        </pc:sldMkLst>
        <pc:spChg chg="mod">
          <ac:chgData name="Stijn Weijermars" userId="2933e1d2-70ff-47b3-ad61-d61e32fda646" providerId="ADAL" clId="{61A7D346-D0FA-4784-B656-5E31153EF443}" dt="2023-10-23T10:30:53.600" v="10" actId="20577"/>
          <ac:spMkLst>
            <pc:docMk/>
            <pc:sldMk cId="3992267491" sldId="384"/>
            <ac:spMk id="8" creationId="{186AF04F-32B9-4502-A218-CA42AEBCB360}"/>
          </ac:spMkLst>
        </pc:spChg>
      </pc:sldChg>
      <pc:sldChg chg="modSp mod">
        <pc:chgData name="Stijn Weijermars" userId="2933e1d2-70ff-47b3-ad61-d61e32fda646" providerId="ADAL" clId="{61A7D346-D0FA-4784-B656-5E31153EF443}" dt="2023-10-23T10:35:51.877" v="239" actId="20577"/>
        <pc:sldMkLst>
          <pc:docMk/>
          <pc:sldMk cId="792408850" sldId="385"/>
        </pc:sldMkLst>
        <pc:spChg chg="mod">
          <ac:chgData name="Stijn Weijermars" userId="2933e1d2-70ff-47b3-ad61-d61e32fda646" providerId="ADAL" clId="{61A7D346-D0FA-4784-B656-5E31153EF443}" dt="2023-10-23T10:35:51.877" v="239" actId="20577"/>
          <ac:spMkLst>
            <pc:docMk/>
            <pc:sldMk cId="792408850" sldId="385"/>
            <ac:spMk id="3" creationId="{00000000-0000-0000-0000-000000000000}"/>
          </ac:spMkLst>
        </pc:spChg>
      </pc:sldChg>
      <pc:sldChg chg="del">
        <pc:chgData name="Stijn Weijermars" userId="2933e1d2-70ff-47b3-ad61-d61e32fda646" providerId="ADAL" clId="{61A7D346-D0FA-4784-B656-5E31153EF443}" dt="2023-10-23T10:35:54.922" v="240" actId="47"/>
        <pc:sldMkLst>
          <pc:docMk/>
          <pc:sldMk cId="2533043490" sldId="386"/>
        </pc:sldMkLst>
      </pc:sldChg>
      <pc:sldChg chg="modSp mod">
        <pc:chgData name="Stijn Weijermars" userId="2933e1d2-70ff-47b3-ad61-d61e32fda646" providerId="ADAL" clId="{61A7D346-D0FA-4784-B656-5E31153EF443}" dt="2023-10-23T10:30:49.335" v="9" actId="20577"/>
        <pc:sldMkLst>
          <pc:docMk/>
          <pc:sldMk cId="2843911539" sldId="399"/>
        </pc:sldMkLst>
        <pc:spChg chg="mod">
          <ac:chgData name="Stijn Weijermars" userId="2933e1d2-70ff-47b3-ad61-d61e32fda646" providerId="ADAL" clId="{61A7D346-D0FA-4784-B656-5E31153EF443}" dt="2023-10-23T10:30:49.335" v="9" actId="20577"/>
          <ac:spMkLst>
            <pc:docMk/>
            <pc:sldMk cId="2843911539" sldId="399"/>
            <ac:spMk id="5" creationId="{945D724D-84C9-41F2-ACA0-0A63AFECF32A}"/>
          </ac:spMkLst>
        </pc:spChg>
      </pc:sldChg>
      <pc:sldChg chg="modSp mod">
        <pc:chgData name="Stijn Weijermars" userId="2933e1d2-70ff-47b3-ad61-d61e32fda646" providerId="ADAL" clId="{61A7D346-D0FA-4784-B656-5E31153EF443}" dt="2023-10-23T10:30:58.201" v="11" actId="20577"/>
        <pc:sldMkLst>
          <pc:docMk/>
          <pc:sldMk cId="2336779482" sldId="400"/>
        </pc:sldMkLst>
        <pc:spChg chg="mod">
          <ac:chgData name="Stijn Weijermars" userId="2933e1d2-70ff-47b3-ad61-d61e32fda646" providerId="ADAL" clId="{61A7D346-D0FA-4784-B656-5E31153EF443}" dt="2023-10-23T10:30:58.201" v="11" actId="20577"/>
          <ac:spMkLst>
            <pc:docMk/>
            <pc:sldMk cId="2336779482" sldId="400"/>
            <ac:spMk id="5" creationId="{945D724D-84C9-41F2-ACA0-0A63AFECF32A}"/>
          </ac:spMkLst>
        </pc:spChg>
      </pc:sldChg>
      <pc:sldChg chg="addSp delSp modSp mod">
        <pc:chgData name="Stijn Weijermars" userId="2933e1d2-70ff-47b3-ad61-d61e32fda646" providerId="ADAL" clId="{61A7D346-D0FA-4784-B656-5E31153EF443}" dt="2023-10-23T10:31:16.996" v="14" actId="22"/>
        <pc:sldMkLst>
          <pc:docMk/>
          <pc:sldMk cId="2424522077" sldId="401"/>
        </pc:sldMkLst>
        <pc:spChg chg="mod">
          <ac:chgData name="Stijn Weijermars" userId="2933e1d2-70ff-47b3-ad61-d61e32fda646" providerId="ADAL" clId="{61A7D346-D0FA-4784-B656-5E31153EF443}" dt="2023-10-23T10:31:07.348" v="12" actId="20577"/>
          <ac:spMkLst>
            <pc:docMk/>
            <pc:sldMk cId="2424522077" sldId="401"/>
            <ac:spMk id="5" creationId="{945D724D-84C9-41F2-ACA0-0A63AFECF32A}"/>
          </ac:spMkLst>
        </pc:spChg>
        <pc:spChg chg="add del">
          <ac:chgData name="Stijn Weijermars" userId="2933e1d2-70ff-47b3-ad61-d61e32fda646" providerId="ADAL" clId="{61A7D346-D0FA-4784-B656-5E31153EF443}" dt="2023-10-23T10:31:16.996" v="14" actId="22"/>
          <ac:spMkLst>
            <pc:docMk/>
            <pc:sldMk cId="2424522077" sldId="401"/>
            <ac:spMk id="6" creationId="{B8CD2C80-FB37-EAA7-AB77-0E27B9E7F8DA}"/>
          </ac:spMkLst>
        </pc:spChg>
      </pc:sldChg>
      <pc:sldChg chg="del">
        <pc:chgData name="Stijn Weijermars" userId="2933e1d2-70ff-47b3-ad61-d61e32fda646" providerId="ADAL" clId="{61A7D346-D0FA-4784-B656-5E31153EF443}" dt="2023-10-23T10:26:44.340" v="0" actId="47"/>
        <pc:sldMkLst>
          <pc:docMk/>
          <pc:sldMk cId="432593667" sldId="402"/>
        </pc:sldMkLst>
      </pc:sldChg>
      <pc:sldChg chg="delSp modSp new mod ord">
        <pc:chgData name="Stijn Weijermars" userId="2933e1d2-70ff-47b3-ad61-d61e32fda646" providerId="ADAL" clId="{61A7D346-D0FA-4784-B656-5E31153EF443}" dt="2023-10-23T10:43:05.288" v="318"/>
        <pc:sldMkLst>
          <pc:docMk/>
          <pc:sldMk cId="2807591488" sldId="402"/>
        </pc:sldMkLst>
        <pc:spChg chg="del">
          <ac:chgData name="Stijn Weijermars" userId="2933e1d2-70ff-47b3-ad61-d61e32fda646" providerId="ADAL" clId="{61A7D346-D0FA-4784-B656-5E31153EF443}" dt="2023-10-23T10:31:29.129" v="18" actId="478"/>
          <ac:spMkLst>
            <pc:docMk/>
            <pc:sldMk cId="2807591488" sldId="402"/>
            <ac:spMk id="2" creationId="{85510F74-8BFE-FC35-2654-6E204820EA12}"/>
          </ac:spMkLst>
        </pc:spChg>
        <pc:spChg chg="mod">
          <ac:chgData name="Stijn Weijermars" userId="2933e1d2-70ff-47b3-ad61-d61e32fda646" providerId="ADAL" clId="{61A7D346-D0FA-4784-B656-5E31153EF443}" dt="2023-10-23T10:31:39.797" v="20" actId="14100"/>
          <ac:spMkLst>
            <pc:docMk/>
            <pc:sldMk cId="2807591488" sldId="402"/>
            <ac:spMk id="3" creationId="{0BB16D43-CDC4-5436-1333-EA448B08073F}"/>
          </ac:spMkLst>
        </pc:spChg>
      </pc:sldChg>
      <pc:sldMasterChg chg="delSldLayout">
        <pc:chgData name="Stijn Weijermars" userId="2933e1d2-70ff-47b3-ad61-d61e32fda646" providerId="ADAL" clId="{61A7D346-D0FA-4784-B656-5E31153EF443}" dt="2023-10-23T10:26:44.340" v="0" actId="47"/>
        <pc:sldMasterMkLst>
          <pc:docMk/>
          <pc:sldMasterMk cId="3996255573" sldId="2147483648"/>
        </pc:sldMasterMkLst>
        <pc:sldLayoutChg chg="del">
          <pc:chgData name="Stijn Weijermars" userId="2933e1d2-70ff-47b3-ad61-d61e32fda646" providerId="ADAL" clId="{61A7D346-D0FA-4784-B656-5E31153EF443}" dt="2023-10-23T10:26:44.340" v="0" actId="47"/>
          <pc:sldLayoutMkLst>
            <pc:docMk/>
            <pc:sldMasterMk cId="3996255573" sldId="2147483648"/>
            <pc:sldLayoutMk cId="1401066274" sldId="214748365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23-10-2023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5671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Eten en drinken meer dan koken en koelen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854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12 % oppervlakte geschikt voor verbouwen voedsel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A4218-C6E7-4023-90DC-447ADF36CF6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14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23-10-2023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23-10-2023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23-10-2023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23-10-2023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90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23-10-2023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ionalgeographic.com/what-the-world-eats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4"/>
          <p:cNvSpPr txBox="1">
            <a:spLocks/>
          </p:cNvSpPr>
          <p:nvPr/>
        </p:nvSpPr>
        <p:spPr>
          <a:xfrm>
            <a:off x="2034776" y="5709805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068998"/>
                </a:solidFill>
              </a:rPr>
              <a:t>periode 1 les 6</a:t>
            </a:r>
          </a:p>
          <a:p>
            <a:endParaRPr lang="nl-NL" dirty="0">
              <a:solidFill>
                <a:srgbClr val="068998"/>
              </a:solidFill>
            </a:endParaRPr>
          </a:p>
        </p:txBody>
      </p:sp>
      <p:sp>
        <p:nvSpPr>
          <p:cNvPr id="7" name="Titel 3"/>
          <p:cNvSpPr txBox="1">
            <a:spLocks/>
          </p:cNvSpPr>
          <p:nvPr/>
        </p:nvSpPr>
        <p:spPr>
          <a:xfrm>
            <a:off x="967976" y="2227138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 dirty="0">
                <a:solidFill>
                  <a:srgbClr val="068998"/>
                </a:solidFill>
              </a:rPr>
              <a:t>Adviseur duurzame leefomgeving</a:t>
            </a:r>
            <a:br>
              <a:rPr lang="nl-NL" dirty="0">
                <a:solidFill>
                  <a:srgbClr val="068998"/>
                </a:solidFill>
              </a:rPr>
            </a:br>
            <a:r>
              <a:rPr lang="nl-NL" dirty="0">
                <a:solidFill>
                  <a:srgbClr val="068998"/>
                </a:solidFill>
              </a:rPr>
              <a:t>Periode 1</a:t>
            </a:r>
            <a:br>
              <a:rPr lang="nl-NL" dirty="0">
                <a:solidFill>
                  <a:srgbClr val="068998"/>
                </a:solidFill>
              </a:rPr>
            </a:br>
            <a:endParaRPr lang="nl-NL" dirty="0">
              <a:solidFill>
                <a:srgbClr val="068998"/>
              </a:solidFill>
            </a:endParaRPr>
          </a:p>
        </p:txBody>
      </p:sp>
      <p:sp>
        <p:nvSpPr>
          <p:cNvPr id="10" name="Ondertitel 9"/>
          <p:cNvSpPr>
            <a:spLocks noGrp="1"/>
          </p:cNvSpPr>
          <p:nvPr>
            <p:ph type="subTitle" idx="1"/>
          </p:nvPr>
        </p:nvSpPr>
        <p:spPr>
          <a:xfrm>
            <a:off x="1882376" y="3896591"/>
            <a:ext cx="8534400" cy="1752600"/>
          </a:xfrm>
        </p:spPr>
        <p:txBody>
          <a:bodyPr/>
          <a:lstStyle/>
          <a:p>
            <a:r>
              <a:rPr lang="nl-NL" dirty="0">
                <a:solidFill>
                  <a:srgbClr val="F61A53"/>
                </a:solidFill>
              </a:rPr>
              <a:t>Alles voor een </a:t>
            </a:r>
            <a:r>
              <a:rPr lang="nl-NL" dirty="0" err="1">
                <a:solidFill>
                  <a:srgbClr val="F61A53"/>
                </a:solidFill>
              </a:rPr>
              <a:t>eco</a:t>
            </a:r>
            <a:r>
              <a:rPr lang="nl-NL" dirty="0">
                <a:solidFill>
                  <a:srgbClr val="F61A53"/>
                </a:solidFill>
              </a:rPr>
              <a:t>-positief leven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E49F58-8DC9-45D0-9B2C-CFCBB431A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891" y="1773708"/>
            <a:ext cx="2871465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33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 van eetpatroon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CAC0D2-BF07-4EC0-B435-6FA286C8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741" y="1465214"/>
            <a:ext cx="7858953" cy="436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15 % wereldenergie &gt; voedsel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30B1B1F-B863-4CCC-932E-0DE52259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916" y="1311551"/>
            <a:ext cx="8495057" cy="45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7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Landbouwgronden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236" y="1196975"/>
            <a:ext cx="7521190" cy="4929188"/>
          </a:xfrm>
        </p:spPr>
      </p:pic>
    </p:spTree>
    <p:extLst>
      <p:ext uri="{BB962C8B-B14F-4D97-AF65-F5344CB8AC3E}">
        <p14:creationId xmlns:p14="http://schemas.microsoft.com/office/powerpoint/2010/main" val="756265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Verdeling landbouw veeteelt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65" t="10877" r="1925" b="8233"/>
          <a:stretch/>
        </p:blipFill>
        <p:spPr>
          <a:xfrm>
            <a:off x="1514836" y="1237599"/>
            <a:ext cx="9429321" cy="4727266"/>
          </a:xfrm>
        </p:spPr>
      </p:pic>
    </p:spTree>
    <p:extLst>
      <p:ext uri="{BB962C8B-B14F-4D97-AF65-F5344CB8AC3E}">
        <p14:creationId xmlns:p14="http://schemas.microsoft.com/office/powerpoint/2010/main" val="2718969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26" y="293234"/>
            <a:ext cx="6451255" cy="65647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Case Rundvlees</a:t>
            </a:r>
          </a:p>
        </p:txBody>
      </p:sp>
    </p:spTree>
    <p:extLst>
      <p:ext uri="{BB962C8B-B14F-4D97-AF65-F5344CB8AC3E}">
        <p14:creationId xmlns:p14="http://schemas.microsoft.com/office/powerpoint/2010/main" val="2691077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De keten van Rundvlees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13"/>
          <a:stretch/>
        </p:blipFill>
        <p:spPr>
          <a:xfrm>
            <a:off x="-376061" y="1446028"/>
            <a:ext cx="12774264" cy="3859618"/>
          </a:xfrm>
        </p:spPr>
      </p:pic>
    </p:spTree>
    <p:extLst>
      <p:ext uri="{BB962C8B-B14F-4D97-AF65-F5344CB8AC3E}">
        <p14:creationId xmlns:p14="http://schemas.microsoft.com/office/powerpoint/2010/main" val="3734565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24924111-3D70-41F4-AAFA-3AC2AEE3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61" y="0"/>
            <a:ext cx="10377397" cy="730076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49278" y="1166961"/>
            <a:ext cx="6621024" cy="4929411"/>
          </a:xfrm>
        </p:spPr>
        <p:txBody>
          <a:bodyPr/>
          <a:lstStyle/>
          <a:p>
            <a:r>
              <a:rPr lang="nl-NL"/>
              <a:t>Ontbossing voor veevoer</a:t>
            </a:r>
          </a:p>
          <a:p>
            <a:r>
              <a:rPr lang="nl-NL"/>
              <a:t>Hoog waterverbruik</a:t>
            </a:r>
          </a:p>
          <a:p>
            <a:r>
              <a:rPr lang="nl-NL"/>
              <a:t>Uitstoot broeikasgassen door koeien</a:t>
            </a:r>
          </a:p>
          <a:p>
            <a:r>
              <a:rPr lang="nl-NL"/>
              <a:t>Landgebruik </a:t>
            </a:r>
          </a:p>
          <a:p>
            <a:r>
              <a:rPr lang="nl-NL"/>
              <a:t>Vermesting en verzuring</a:t>
            </a:r>
          </a:p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16200000">
            <a:off x="-3056894" y="3104963"/>
            <a:ext cx="6858001" cy="648072"/>
          </a:xfrm>
        </p:spPr>
        <p:txBody>
          <a:bodyPr/>
          <a:lstStyle/>
          <a:p>
            <a:r>
              <a:rPr lang="nl-NL"/>
              <a:t>Case Rundvlees Water en CO2</a:t>
            </a:r>
          </a:p>
        </p:txBody>
      </p:sp>
    </p:spTree>
    <p:extLst>
      <p:ext uri="{BB962C8B-B14F-4D97-AF65-F5344CB8AC3E}">
        <p14:creationId xmlns:p14="http://schemas.microsoft.com/office/powerpoint/2010/main" val="39636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97625" y="569946"/>
            <a:ext cx="8860565" cy="648072"/>
          </a:xfrm>
        </p:spPr>
        <p:txBody>
          <a:bodyPr/>
          <a:lstStyle/>
          <a:p>
            <a:r>
              <a:rPr lang="nl-NL" dirty="0"/>
              <a:t>De Impact Top 10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xfrm>
            <a:off x="1257701" y="1218018"/>
            <a:ext cx="8846773" cy="4929411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A618D61-A77D-4376-80BA-EF59CE98E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67"/>
          <a:stretch/>
        </p:blipFill>
        <p:spPr>
          <a:xfrm>
            <a:off x="6097875" y="0"/>
            <a:ext cx="6094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0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Meeste Impact </a:t>
            </a:r>
          </a:p>
          <a:p>
            <a:pPr lvl="1"/>
            <a:r>
              <a:rPr lang="nl-NL" dirty="0"/>
              <a:t>Eten en drinken </a:t>
            </a:r>
          </a:p>
          <a:p>
            <a:pPr lvl="1"/>
            <a:r>
              <a:rPr lang="nl-NL" dirty="0"/>
              <a:t>Spullen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Meeste effort nu:</a:t>
            </a:r>
          </a:p>
          <a:p>
            <a:pPr lvl="1"/>
            <a:r>
              <a:rPr lang="nl-NL" dirty="0"/>
              <a:t>Huis </a:t>
            </a:r>
          </a:p>
          <a:p>
            <a:pPr lvl="1"/>
            <a:r>
              <a:rPr lang="nl-NL" dirty="0"/>
              <a:t>Vervoer </a:t>
            </a:r>
          </a:p>
          <a:p>
            <a:pPr lvl="1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F72A67-632B-46D7-87BA-761A34D72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74"/>
          <a:stretch/>
        </p:blipFill>
        <p:spPr>
          <a:xfrm>
            <a:off x="7126357" y="-1206"/>
            <a:ext cx="5065644" cy="68592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Top 10 samengevat in 4 sectoren</a:t>
            </a:r>
          </a:p>
        </p:txBody>
      </p:sp>
    </p:spTree>
    <p:extLst>
      <p:ext uri="{BB962C8B-B14F-4D97-AF65-F5344CB8AC3E}">
        <p14:creationId xmlns:p14="http://schemas.microsoft.com/office/powerpoint/2010/main" val="2552409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B16D43-CDC4-5436-1333-EA448B080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8169" y="2863516"/>
            <a:ext cx="9994232" cy="3262648"/>
          </a:xfrm>
        </p:spPr>
        <p:txBody>
          <a:bodyPr/>
          <a:lstStyle/>
          <a:p>
            <a:r>
              <a:rPr lang="nl-NL" dirty="0">
                <a:hlinkClick r:id="rId2"/>
              </a:rPr>
              <a:t>https://www.nationalgeographic.com/what-the-world-eats/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7591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BC2189-7643-4956-8688-5ADDA8C2C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980728"/>
            <a:ext cx="7983415" cy="532227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86AF04F-32B9-4502-A218-CA42AEBCB360}"/>
              </a:ext>
            </a:extLst>
          </p:cNvPr>
          <p:cNvSpPr txBox="1"/>
          <p:nvPr/>
        </p:nvSpPr>
        <p:spPr>
          <a:xfrm>
            <a:off x="2198077" y="5416062"/>
            <a:ext cx="819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solidFill>
                  <a:schemeClr val="bg1"/>
                </a:solidFill>
              </a:rPr>
              <a:t>What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the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world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eats</a:t>
            </a:r>
            <a:r>
              <a:rPr lang="nl-NL" sz="3200" dirty="0">
                <a:solidFill>
                  <a:schemeClr val="bg1"/>
                </a:solidFill>
              </a:rPr>
              <a:t>: Amerika</a:t>
            </a:r>
          </a:p>
        </p:txBody>
      </p:sp>
    </p:spTree>
    <p:extLst>
      <p:ext uri="{BB962C8B-B14F-4D97-AF65-F5344CB8AC3E}">
        <p14:creationId xmlns:p14="http://schemas.microsoft.com/office/powerpoint/2010/main" val="3992267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7DDF6A3-1C59-4A5C-8A7F-C97699EA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980728"/>
            <a:ext cx="8051830" cy="533031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45D724D-84C9-41F2-ACA0-0A63AFECF32A}"/>
              </a:ext>
            </a:extLst>
          </p:cNvPr>
          <p:cNvSpPr txBox="1"/>
          <p:nvPr/>
        </p:nvSpPr>
        <p:spPr>
          <a:xfrm>
            <a:off x="2198077" y="5416062"/>
            <a:ext cx="819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solidFill>
                  <a:schemeClr val="bg1"/>
                </a:solidFill>
              </a:rPr>
              <a:t>What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the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world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eats</a:t>
            </a:r>
            <a:r>
              <a:rPr lang="nl-NL" sz="3200" dirty="0">
                <a:solidFill>
                  <a:schemeClr val="bg1"/>
                </a:solidFill>
              </a:rPr>
              <a:t>: Bhutan</a:t>
            </a:r>
          </a:p>
        </p:txBody>
      </p:sp>
    </p:spTree>
    <p:extLst>
      <p:ext uri="{BB962C8B-B14F-4D97-AF65-F5344CB8AC3E}">
        <p14:creationId xmlns:p14="http://schemas.microsoft.com/office/powerpoint/2010/main" val="2843911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24F8FB-FDB0-44D2-91AB-D86CAADD9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980728"/>
            <a:ext cx="7795846" cy="5176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45D724D-84C9-41F2-ACA0-0A63AFECF32A}"/>
              </a:ext>
            </a:extLst>
          </p:cNvPr>
          <p:cNvSpPr txBox="1"/>
          <p:nvPr/>
        </p:nvSpPr>
        <p:spPr>
          <a:xfrm>
            <a:off x="2198077" y="5363309"/>
            <a:ext cx="819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solidFill>
                  <a:schemeClr val="bg1"/>
                </a:solidFill>
              </a:rPr>
              <a:t>What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the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world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eats</a:t>
            </a:r>
            <a:r>
              <a:rPr lang="nl-NL" sz="3200" dirty="0">
                <a:solidFill>
                  <a:schemeClr val="bg1"/>
                </a:solidFill>
              </a:rPr>
              <a:t>: Tsjaad</a:t>
            </a:r>
          </a:p>
        </p:txBody>
      </p:sp>
    </p:spTree>
    <p:extLst>
      <p:ext uri="{BB962C8B-B14F-4D97-AF65-F5344CB8AC3E}">
        <p14:creationId xmlns:p14="http://schemas.microsoft.com/office/powerpoint/2010/main" val="2336779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4436C2C-A17A-4FF2-85F7-7B770D37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5" y="909916"/>
            <a:ext cx="8194431" cy="545157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45D724D-84C9-41F2-ACA0-0A63AFECF32A}"/>
              </a:ext>
            </a:extLst>
          </p:cNvPr>
          <p:cNvSpPr txBox="1"/>
          <p:nvPr/>
        </p:nvSpPr>
        <p:spPr>
          <a:xfrm>
            <a:off x="2198077" y="5363309"/>
            <a:ext cx="8194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>
                <a:solidFill>
                  <a:schemeClr val="bg1"/>
                </a:solidFill>
              </a:rPr>
              <a:t>What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the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world</a:t>
            </a:r>
            <a:r>
              <a:rPr lang="nl-NL" sz="3200" dirty="0">
                <a:solidFill>
                  <a:schemeClr val="bg1"/>
                </a:solidFill>
              </a:rPr>
              <a:t> </a:t>
            </a:r>
            <a:r>
              <a:rPr lang="nl-NL" sz="3200" dirty="0" err="1">
                <a:solidFill>
                  <a:schemeClr val="bg1"/>
                </a:solidFill>
              </a:rPr>
              <a:t>eats</a:t>
            </a:r>
            <a:r>
              <a:rPr lang="nl-NL" sz="3200" dirty="0">
                <a:solidFill>
                  <a:schemeClr val="bg1"/>
                </a:solidFill>
              </a:rPr>
              <a:t>: Frankrijk</a:t>
            </a:r>
          </a:p>
        </p:txBody>
      </p:sp>
    </p:spTree>
    <p:extLst>
      <p:ext uri="{BB962C8B-B14F-4D97-AF65-F5344CB8AC3E}">
        <p14:creationId xmlns:p14="http://schemas.microsoft.com/office/powerpoint/2010/main" val="2424522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Eten en drinken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 eten per jaar gemiddeld 900 </a:t>
            </a:r>
          </a:p>
          <a:p>
            <a:r>
              <a:rPr lang="nl-NL" dirty="0"/>
              <a:t>We eten in ons leven wel 700 kippen</a:t>
            </a:r>
          </a:p>
          <a:p>
            <a:pPr lvl="1"/>
            <a:endParaRPr lang="nl-NL" dirty="0"/>
          </a:p>
          <a:p>
            <a:r>
              <a:rPr lang="nl-NL" dirty="0"/>
              <a:t>De uitdaging zit natuurlijk in het voeden van de toenemende wereldbevolking.</a:t>
            </a:r>
          </a:p>
        </p:txBody>
      </p:sp>
    </p:spTree>
    <p:extLst>
      <p:ext uri="{BB962C8B-B14F-4D97-AF65-F5344CB8AC3E}">
        <p14:creationId xmlns:p14="http://schemas.microsoft.com/office/powerpoint/2010/main" val="79240885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  <MediaLengthInSeconds xmlns="c67c63a5-6c7f-42bb-9d17-0feff581646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13d1bd52d37d52e88f4cc3000598c755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cdbfa91b97b664da8bfb3c5d7ea455d6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FF143-0ABB-4CFF-A5DD-2BA0E6EC9068}">
  <ds:schemaRefs>
    <ds:schemaRef ds:uri="http://schemas.microsoft.com/office/2006/metadata/properties"/>
    <ds:schemaRef ds:uri="http://schemas.microsoft.com/office/infopath/2007/PartnerControls"/>
    <ds:schemaRef ds:uri="c67c63a5-6c7f-42bb-9d17-0feff5816463"/>
    <ds:schemaRef ds:uri="c20cf8ba-b598-4d03-85bf-01d90a2844ae"/>
  </ds:schemaRefs>
</ds:datastoreItem>
</file>

<file path=customXml/itemProps3.xml><?xml version="1.0" encoding="utf-8"?>
<ds:datastoreItem xmlns:ds="http://schemas.openxmlformats.org/officeDocument/2006/customXml" ds:itemID="{F4E81CA8-49BB-45BC-966B-EFEC111001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167</Words>
  <Application>Microsoft Office PowerPoint</Application>
  <PresentationFormat>Breedbeeld</PresentationFormat>
  <Paragraphs>44</Paragraphs>
  <Slides>16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PowerPoint-presentatie</vt:lpstr>
      <vt:lpstr>De Impact Top 10</vt:lpstr>
      <vt:lpstr>Top 10 samengevat in 4 sectoren</vt:lpstr>
      <vt:lpstr>PowerPoint-presentatie</vt:lpstr>
      <vt:lpstr>Eten en drinken</vt:lpstr>
      <vt:lpstr>Eten en drinken</vt:lpstr>
      <vt:lpstr>Eten en drinken</vt:lpstr>
      <vt:lpstr>Eten en drinken</vt:lpstr>
      <vt:lpstr>Eten en drinken</vt:lpstr>
      <vt:lpstr>Impact van eetpatroon</vt:lpstr>
      <vt:lpstr>15 % wereldenergie &gt; voedsel</vt:lpstr>
      <vt:lpstr>Landbouwgronden </vt:lpstr>
      <vt:lpstr>Verdeling landbouw veeteelt</vt:lpstr>
      <vt:lpstr>Case Rundvlees</vt:lpstr>
      <vt:lpstr>De keten van Rundvlees</vt:lpstr>
      <vt:lpstr>Case Rundvlees Water en CO2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Stijn Weijermars</cp:lastModifiedBy>
  <cp:revision>9</cp:revision>
  <dcterms:created xsi:type="dcterms:W3CDTF">2021-07-07T07:37:45Z</dcterms:created>
  <dcterms:modified xsi:type="dcterms:W3CDTF">2023-10-23T10:43:17Z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